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5B7E-8270-485D-B757-BB0C351DA2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Brief Overview Timeline of African-American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45DA0-10B6-40B4-9438-528C99169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7 The Civil Rights Movement</a:t>
            </a:r>
          </a:p>
        </p:txBody>
      </p:sp>
    </p:spTree>
    <p:extLst>
      <p:ext uri="{BB962C8B-B14F-4D97-AF65-F5344CB8AC3E}">
        <p14:creationId xmlns:p14="http://schemas.microsoft.com/office/powerpoint/2010/main" val="94179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2108-76BA-47D8-BDC0-0C47E18C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1600s Start of Slavery</a:t>
            </a:r>
            <a:br>
              <a:rPr lang="en-US" dirty="0"/>
            </a:br>
            <a:r>
              <a:rPr lang="en-US" sz="2400" dirty="0"/>
              <a:t>First African slaves brought to the Americas for tobacco plantations in Southern Colonies &amp; sugar plantations in the Caribbean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FB535C-685F-4B34-A1E2-E50B8FA96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286455"/>
              </p:ext>
            </p:extLst>
          </p:nvPr>
        </p:nvGraphicFramePr>
        <p:xfrm>
          <a:off x="2589213" y="2133599"/>
          <a:ext cx="8915400" cy="4293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47572795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3671291888"/>
                    </a:ext>
                  </a:extLst>
                </a:gridCol>
              </a:tblGrid>
              <a:tr h="4293327">
                <a:tc>
                  <a:txBody>
                    <a:bodyPr/>
                    <a:lstStyle/>
                    <a:p>
                      <a:r>
                        <a:rPr lang="en-US" dirty="0"/>
                        <a:t>The Middle Passage</a:t>
                      </a:r>
                    </a:p>
                    <a:p>
                      <a:r>
                        <a:rPr lang="en-US" dirty="0"/>
                        <a:t>15 million Africans transported</a:t>
                      </a:r>
                    </a:p>
                    <a:p>
                      <a:r>
                        <a:rPr lang="en-US" dirty="0"/>
                        <a:t>Estimated 2+ million died 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Amistad</a:t>
                      </a:r>
                    </a:p>
                    <a:p>
                      <a:r>
                        <a:rPr lang="en-US" dirty="0"/>
                        <a:t>Horror &amp; Resistance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8367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FAE008A-4D4C-4B8C-98D3-388B1949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3167062"/>
            <a:ext cx="4200525" cy="2943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30C55C-04BA-477F-B47C-7CC7B6565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137" y="2224087"/>
            <a:ext cx="2197099" cy="1885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F7729-BA77-4AC4-A607-60E5D5886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387" y="3974239"/>
            <a:ext cx="3719513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C762-4B72-438B-A1C9-7C6F0CF6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1793 Cotton Gin &amp; Expansion of Slavery at Heart of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5B2F8-FEAE-4581-A2E9-698DEA89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1800s Cotton expands slavery in the USA (700,000 to 1.5 million slaves)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96A4D-1492-4567-89FE-FDF880A29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2593661"/>
            <a:ext cx="2857500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C4499-2EBA-433A-9325-D7F3E4EA2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2988949"/>
            <a:ext cx="4695825" cy="2462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A2ED9A-EF99-4EAD-93AA-DD43C470D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449" y="2827024"/>
            <a:ext cx="4286249" cy="26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3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E3C2-92DE-4B51-9F75-213AB9D5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1800s Resistance to 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9DEB2-E673-4327-B876-56E05F48C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095500"/>
            <a:ext cx="8915400" cy="3777622"/>
          </a:xfrm>
        </p:spPr>
        <p:txBody>
          <a:bodyPr/>
          <a:lstStyle/>
          <a:p>
            <a:r>
              <a:rPr lang="en-US" dirty="0"/>
              <a:t>Slave Revolts			Underground Railroad		Family &amp; Culture</a:t>
            </a:r>
          </a:p>
          <a:p>
            <a:r>
              <a:rPr lang="en-US" dirty="0"/>
              <a:t>Nat Turner			Harriet Tubman				Christianity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9225E-C1CF-4A6C-879D-C55994EE7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000375"/>
            <a:ext cx="215265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2F55AF-A2D0-45C4-A291-58077D5FD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0" y="3362325"/>
            <a:ext cx="28575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9EE38D-6ADB-426B-A84C-1B6B1D281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538" y="3086100"/>
            <a:ext cx="2971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3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6590-E23D-453A-928D-C705B192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1861-65 USA Civil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C31CB-0E0D-49F3-8791-5312A101B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Glory									54</a:t>
            </a:r>
            <a:r>
              <a:rPr lang="en-US" baseline="30000" dirty="0"/>
              <a:t>th</a:t>
            </a:r>
            <a:r>
              <a:rPr lang="en-US" dirty="0"/>
              <a:t> Massachusetts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5BAFF-AD62-4EA3-86F1-ECC85335C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2562225"/>
            <a:ext cx="2857500" cy="3867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45624-552F-43A2-BD5D-2CDFEEE0E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25" y="2562225"/>
            <a:ext cx="4962526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6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6780-0913-43F9-A619-9F896D72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Amendments 13   14  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9458-F7A2-418C-9165-A17FB932A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Amendment			14</a:t>
            </a:r>
            <a:r>
              <a:rPr lang="en-US" baseline="30000" dirty="0"/>
              <a:t>th</a:t>
            </a:r>
            <a:r>
              <a:rPr lang="en-US" dirty="0"/>
              <a:t> Amendment		15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  <a:p>
            <a:r>
              <a:rPr lang="en-US" dirty="0"/>
              <a:t>Abolish Slavery			Equal Protection 		Right to Vote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9EE6F-DB73-43C2-B4AB-FE728320F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3168022"/>
            <a:ext cx="2714625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0F4CC1-EDE5-4D80-877B-A58A334C6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262" y="2981325"/>
            <a:ext cx="3068638" cy="327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64F4CA-47D7-4B1A-8599-1C26D9057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037" y="3086100"/>
            <a:ext cx="2363788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1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AE68-295D-4494-9792-B61B3CD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3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929D7-60D7-4EAB-B3E7-55E687AF0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1 1860s	          	Phase 2 1870s		                    Phase 3 1880s</a:t>
            </a:r>
          </a:p>
          <a:p>
            <a:r>
              <a:rPr lang="en-US" dirty="0"/>
              <a:t>“Black Codes”   			“Radical Republicans”		“KKK &amp; Terrorism</a:t>
            </a:r>
          </a:p>
          <a:p>
            <a:r>
              <a:rPr lang="en-US" dirty="0"/>
              <a:t>“Slavery Part 2”			“Democracy Works!”	“Democracy Denied”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8A499-E484-4696-81EC-B5332A53A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3400424"/>
            <a:ext cx="2514600" cy="3114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A21B9-A63F-4F23-A218-53D78E9DB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019" y="3505197"/>
            <a:ext cx="3457575" cy="2905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0F0800-189D-4D54-9260-45C1E5C95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82" y="3328984"/>
            <a:ext cx="3124199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E655-2012-4715-9FDB-001D43BE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1896 Plessy vs. Ferguson</a:t>
            </a:r>
            <a:br>
              <a:rPr lang="en-US" dirty="0"/>
            </a:br>
            <a:r>
              <a:rPr lang="en-US" dirty="0"/>
              <a:t>Birth of Segregation &amp; Jim Crow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6002D-7801-4906-AC71-065860F04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Supreme Court rules states may SEGREGATE (SEPARATE) everything in their states for African-Americans and whites if they are “separate but equal”. Of course, they were SEPARATE but not EQUAL.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408D4-B9B9-4EFA-B9E8-6D5D3565F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190875"/>
            <a:ext cx="4400550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1D8260-0747-449E-AD09-33AAE6CC6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9" y="3281362"/>
            <a:ext cx="3876675" cy="27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9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125F-7766-4B57-AFBC-A7E93AA7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1896-1954: Expansion of Jim Crow Laws, Rise of KKK and Lynching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63BBFF-8E98-4BCC-A576-2EEAEBE2D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768" y="2022475"/>
            <a:ext cx="45720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44162C-95C4-4801-A983-6B32FAB76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87" y="2762250"/>
            <a:ext cx="2581275" cy="3371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E1A85-13FE-44C0-A0B2-F285A4862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75" y="2124075"/>
            <a:ext cx="29146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005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</TotalTime>
  <Words>137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Brief Overview Timeline of African-American History</vt:lpstr>
      <vt:lpstr>1600s Start of Slavery First African slaves brought to the Americas for tobacco plantations in Southern Colonies &amp; sugar plantations in the Caribbean</vt:lpstr>
      <vt:lpstr>1793 Cotton Gin &amp; Expansion of Slavery at Heart of USA</vt:lpstr>
      <vt:lpstr>1800s Resistance to Slavery</vt:lpstr>
      <vt:lpstr>1861-65 USA Civil War</vt:lpstr>
      <vt:lpstr>Amendments 13   14   15</vt:lpstr>
      <vt:lpstr>Reconstruction 3 Phases</vt:lpstr>
      <vt:lpstr>1896 Plessy vs. Ferguson Birth of Segregation &amp; Jim Crow USA</vt:lpstr>
      <vt:lpstr>1896-1954: Expansion of Jim Crow Laws, Rise of KKK and Lynching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Overview Timeline of African-American History</dc:title>
  <dc:creator>CIAMBARELLA Christopher</dc:creator>
  <cp:lastModifiedBy>CIAMBARELLA Christopher</cp:lastModifiedBy>
  <cp:revision>14</cp:revision>
  <dcterms:created xsi:type="dcterms:W3CDTF">2018-03-16T02:21:55Z</dcterms:created>
  <dcterms:modified xsi:type="dcterms:W3CDTF">2018-03-16T03:04:25Z</dcterms:modified>
</cp:coreProperties>
</file>