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4607d6de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4607d6de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ea13a5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ea13a54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4607d6de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4607d6de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4607d6de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4607d6de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ea13a551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ea13a551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4607d6de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4607d6de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4607d6de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4607d6de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4607d6de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4607d6de7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haisajyaguru#The_Twelve_Vow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haisajyaguru#The_Twelve_Vows" TargetMode="External"/><Relationship Id="rId13" Type="http://schemas.openxmlformats.org/officeDocument/2006/relationships/hyperlink" Target="https://spokensanskrit.org/" TargetMode="External"/><Relationship Id="rId3" Type="http://schemas.openxmlformats.org/officeDocument/2006/relationships/hyperlink" Target="https://www.lionsroar.com/wp-content/uploads/2019/06/medicine-buddha.png" TargetMode="External"/><Relationship Id="rId7" Type="http://schemas.openxmlformats.org/officeDocument/2006/relationships/hyperlink" Target="http://www.buddhanet.net/pdf_file/medbudsutra.pdf" TargetMode="External"/><Relationship Id="rId12" Type="http://schemas.openxmlformats.org/officeDocument/2006/relationships/hyperlink" Target="https://www.thestatesman.com/wp-content/uploads/2020/02/QT-O-5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pmt.org/wp-content/uploads/education/prayers/medicine_buddha_sadhana_c5.pdf" TargetMode="External"/><Relationship Id="rId11" Type="http://schemas.openxmlformats.org/officeDocument/2006/relationships/hyperlink" Target="https://upload.wikimedia.org/wikipedia/commons/1/1d/The_Twelve_Divine_Generals.jpg" TargetMode="External"/><Relationship Id="rId5" Type="http://schemas.openxmlformats.org/officeDocument/2006/relationships/hyperlink" Target="https://i.swncdn.com/media/1200w/cms/BST/67147-gettyimages-899906782-noipornpan.1200w.tn.jpg" TargetMode="External"/><Relationship Id="rId10" Type="http://schemas.openxmlformats.org/officeDocument/2006/relationships/hyperlink" Target="https://mk0buddhaweeklyqoftb.kinstacdn.com/wp-content/uploads/2013/03/Buddha-Weekly-0Mantra-around-medicine-buddha.jpg" TargetMode="External"/><Relationship Id="rId4" Type="http://schemas.openxmlformats.org/officeDocument/2006/relationships/hyperlink" Target="https://i.pinimg.com/originals/88/07/d2/8807d20b6afbd1a1f505f89088a6fbcd.jpg" TargetMode="External"/><Relationship Id="rId9" Type="http://schemas.openxmlformats.org/officeDocument/2006/relationships/hyperlink" Target="https://cdn.instructables.com/ORIG/FU2/Y18R/IDM04U7M/FU2Y18RIDM04U7M.jpg?auto=webp&amp;frame=1&amp;md=f89aceca1e4b5541add572ce5171535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Bhaisajyaguru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Preston Tang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450" y="197063"/>
            <a:ext cx="3686150" cy="47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Bhaisajyaguru?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3070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Commonly known as the “Medicine Buddha”</a:t>
            </a: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/>
              <a:t>A doctor who cures suffering using the medicine of his teachings.</a:t>
            </a: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/>
              <a:t>A bodhisattva who made </a:t>
            </a:r>
            <a:r>
              <a:rPr lang="en" sz="2500" b="1"/>
              <a:t>12 important vows</a:t>
            </a:r>
            <a:r>
              <a:rPr lang="en" sz="2500"/>
              <a:t>.</a:t>
            </a:r>
            <a:endParaRPr sz="250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626" y="410000"/>
            <a:ext cx="3017475" cy="423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12 Vows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hlinkClick r:id="rId3"/>
              </a:rPr>
              <a:t>Link Here</a:t>
            </a: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/>
              <a:t>The Main Ideas</a:t>
            </a:r>
            <a:endParaRPr sz="2500"/>
          </a:p>
          <a:p>
            <a:pPr marL="457200" lvl="0" indent="-387350" algn="l" rtl="0">
              <a:spcBef>
                <a:spcPts val="16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Teach all beings on wisdom to cure suffering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Relieve all beings from materialistic desires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All physically/emotionally sick beings shall be cured</a:t>
            </a:r>
            <a:endParaRPr sz="2500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9875" y="240550"/>
            <a:ext cx="4165125" cy="21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Bhaisajyaguru Worshipped?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3218875" y="1017800"/>
            <a:ext cx="5852100" cy="3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Tibetan Buddhism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Meditate on Medicine Buddha to decrease physically and mental illness and suffering.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You chant the Medicine Buddha Mantra 108 times over a cup of water, then you drink the water.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Chinese Buddhism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Recite the Medicine Buddha Mantra in a temple to bring good health.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217675"/>
            <a:ext cx="2333625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43975" y="1584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Medicine Buddha Mantra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3386700" y="846350"/>
            <a:ext cx="5757300" cy="39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Short Version of Medicine Buddha Mantra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OM NAMO BHAGAVATE BHAISHAJYE / GURU BAIDURYA / PRABHA RADJAYA / TATHAGATAYA / ARHATE SAMYAKSAM BUDDHAYA / TADYATHA / OM BHAISHAJYE BHAISHAJYE MAHA BHAISHAJYE [BHAISHAJYE ] / RAJA SAMUDGATE SVAHA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“As you recite the mantra, visualize rays of light radiating out in all directions from the syllable at your heart.”</a:t>
            </a:r>
            <a:endParaRPr sz="2000"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75" y="1365875"/>
            <a:ext cx="3081900" cy="259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2355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Sutra of the Medicine Buddha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235500" y="12857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(Bhaiṣajyaguruvaidūryaprabharāja Sūtra)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Composed of 3 Parts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Describing the Twelve Great Vows of the Medicine Buddha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“His extensive merits as well as the various ways he comes to the aid of those beset by sufferings and calamities”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“Sets forth the vows of the twelve Yaksa Generals to benefit sentient beings”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The generals are the protector deities of the Medicine Buddha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725" y="121725"/>
            <a:ext cx="3537401" cy="231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Sanskrit Stuff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544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Bhaiṣajyaguru is भैषज्यगुरु in Sanskrit, meaning medicine or curative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Is 藥師佛 in Chinese, which basically just means Medicine Buddha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“samadhi”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"Eliminating All the Suffering and Afflictions of Sentient Beings"</a:t>
            </a:r>
            <a:endParaRPr sz="2000"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8475" y="1313750"/>
            <a:ext cx="3207726" cy="213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5223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1st Medicine Buddha Picture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Medicine Buddha Mantra Garland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5"/>
              </a:rPr>
              <a:t>Wisdom Image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6"/>
              </a:rPr>
              <a:t>Medicine Buddha Mantra (Analysis &amp; Text)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Sutra of the Medicine Buddha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8"/>
              </a:rPr>
              <a:t>12 Vows of Medicine Buddha from Wikipedia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9"/>
              </a:rPr>
              <a:t>Image of Cup of Water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10"/>
              </a:rPr>
              <a:t>Medicine Buddha Mantra: First Doctor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11"/>
              </a:rPr>
              <a:t>12 Heavenly Generals Image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12"/>
              </a:rPr>
              <a:t>Sanskrit Image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13"/>
              </a:rPr>
              <a:t>Sanskrit Translation Website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46095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Watching!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On-screen Show (16:9)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Roboto</vt:lpstr>
      <vt:lpstr>Arial</vt:lpstr>
      <vt:lpstr>Geometric</vt:lpstr>
      <vt:lpstr>Bhaisajyaguru</vt:lpstr>
      <vt:lpstr>Who is Bhaisajyaguru?</vt:lpstr>
      <vt:lpstr>The 12 Vows</vt:lpstr>
      <vt:lpstr>How is Bhaisajyaguru Worshipped?</vt:lpstr>
      <vt:lpstr>Medicine Buddha Mantra</vt:lpstr>
      <vt:lpstr>Sutra of the Medicine Buddha</vt:lpstr>
      <vt:lpstr>Sanskrit Stuff</vt:lpstr>
      <vt:lpstr>Sources</vt:lpstr>
      <vt:lpstr>Thanks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Bhaisajyaguru</dc:title>
  <dc:creator>Christopher Ciambarella</dc:creator>
  <cp:lastModifiedBy>Christopher Ciambarella</cp:lastModifiedBy>
  <cp:revision>1</cp:revision>
  <dcterms:modified xsi:type="dcterms:W3CDTF">2020-10-30T01:06:45Z</dcterms:modified>
</cp:coreProperties>
</file>