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Lato" panose="020B0604020202020204" charset="0"/>
      <p:regular r:id="rId10"/>
      <p:bold r:id="rId11"/>
      <p:italic r:id="rId12"/>
      <p:boldItalic r:id="rId13"/>
    </p:embeddedFont>
    <p:embeddedFont>
      <p:font typeface="Raleway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9bfb6b3aa_0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9bfb6b3aa_0_2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9bfb6b3aa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9bfb6b3aa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9bfb6b3aa_0_2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9bfb6b3aa_0_2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9bfb6b3aa_0_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9bfb6b3aa_0_2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9bfb6b3aa_0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9bfb6b3aa_0_2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ac64dabe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ac64dabe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uquamish.nsn.us/home/about-us/history-culture/#tab-id-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Chief Seattle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Peyton Phillips</a:t>
            </a:r>
            <a:endParaRPr/>
          </a:p>
        </p:txBody>
      </p:sp>
      <p:pic>
        <p:nvPicPr>
          <p:cNvPr id="88" name="Google Shape;8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0375" y="681603"/>
            <a:ext cx="2651850" cy="37802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Chief Seattle</a:t>
            </a:r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Ancestral leader of Suquamish Tribe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Witnessed the transition of his people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Signed 1855 treaty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Created lasting friendships with original settlers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Peaceful Leader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Died in 1866</a:t>
            </a:r>
            <a:endParaRPr/>
          </a:p>
        </p:txBody>
      </p:sp>
      <p:pic>
        <p:nvPicPr>
          <p:cNvPr id="95" name="Google Shape;9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075" y="829025"/>
            <a:ext cx="2385450" cy="3611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Culture</a:t>
            </a:r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Pacific Northwest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Harnessed Land and Sea</a:t>
            </a:r>
            <a:endParaRPr/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Fishing</a:t>
            </a:r>
            <a:endParaRPr/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Hunting</a:t>
            </a:r>
            <a:endParaRPr/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Cedar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Dialect of Pacific Northwest Language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Spirituality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2011; Approved Gay Marriage</a:t>
            </a:r>
            <a:endParaRPr/>
          </a:p>
        </p:txBody>
      </p:sp>
      <p:pic>
        <p:nvPicPr>
          <p:cNvPr id="102" name="Google Shape;10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22248" y="659325"/>
            <a:ext cx="3066275" cy="3824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</a:t>
            </a:r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Fur Traders/Missionaries/Mills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Treaties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Fishing Rights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Community Boundaries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Education</a:t>
            </a:r>
            <a:endParaRPr/>
          </a:p>
        </p:txBody>
      </p:sp>
      <p:pic>
        <p:nvPicPr>
          <p:cNvPr id="109" name="Google Shape;109;p16"/>
          <p:cNvPicPr preferRelativeResize="0"/>
          <p:nvPr/>
        </p:nvPicPr>
        <p:blipFill rotWithShape="1">
          <a:blip r:embed="rId3">
            <a:alphaModFix/>
          </a:blip>
          <a:srcRect l="4798" t="4798"/>
          <a:stretch/>
        </p:blipFill>
        <p:spPr>
          <a:xfrm>
            <a:off x="6497050" y="809974"/>
            <a:ext cx="2349025" cy="352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Fighting Back</a:t>
            </a:r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Speech in 1854</a:t>
            </a:r>
            <a:endParaRPr/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Emotional</a:t>
            </a:r>
            <a:endParaRPr/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Compliance</a:t>
            </a:r>
            <a:endParaRPr/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Condition</a:t>
            </a:r>
            <a:endParaRPr/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Respect Environment</a:t>
            </a:r>
            <a:endParaRPr/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Burial Grounds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Generally Little Resistance</a:t>
            </a:r>
            <a:endParaRPr/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Acceptance and Cooperation</a:t>
            </a:r>
            <a:endParaRPr/>
          </a:p>
        </p:txBody>
      </p:sp>
      <p:pic>
        <p:nvPicPr>
          <p:cNvPr id="116" name="Google Shape;11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02525" y="660086"/>
            <a:ext cx="2774851" cy="3823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Happened</a:t>
            </a:r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Port Madison Reservation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Ultimately same as most NA Tribes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Self-Determination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Centennial Accord</a:t>
            </a:r>
            <a:endParaRPr/>
          </a:p>
        </p:txBody>
      </p:sp>
      <p:pic>
        <p:nvPicPr>
          <p:cNvPr id="123" name="Google Shape;12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28750" y="0"/>
            <a:ext cx="3238601" cy="2024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28750" y="2024100"/>
            <a:ext cx="3238601" cy="3119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https://suquamish.nsn.us/home/about-us/history-culture/#tab-id-6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On-screen Show (16:9)</PresentationFormat>
  <Paragraphs>39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Lato</vt:lpstr>
      <vt:lpstr>Raleway</vt:lpstr>
      <vt:lpstr>Arial</vt:lpstr>
      <vt:lpstr>Streamline</vt:lpstr>
      <vt:lpstr>Chief Seattle</vt:lpstr>
      <vt:lpstr>Chief Seattle</vt:lpstr>
      <vt:lpstr>Culture</vt:lpstr>
      <vt:lpstr>Problem</vt:lpstr>
      <vt:lpstr>Fighting Back</vt:lpstr>
      <vt:lpstr>What Happened</vt:lpstr>
      <vt:lpstr>https://suquamish.nsn.us/home/about-us/history-culture/#tab-id-6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Chief Seattle</dc:title>
  <dc:creator>CIAMBARELLA Christopher</dc:creator>
  <cp:lastModifiedBy>CIAMBARELLA Christopher</cp:lastModifiedBy>
  <cp:revision>1</cp:revision>
  <dcterms:modified xsi:type="dcterms:W3CDTF">2018-11-27T03:37:38Z</dcterms:modified>
</cp:coreProperties>
</file>