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38BE5-30EE-48F8-91FE-EC75BBDE5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A5D03-BEC1-4D0B-AEC3-C333B94C2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AB1CD-89B0-4231-AD45-B8B5A651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18A1-0870-489D-BA19-6866C1669C7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06962-B2BD-40F6-91BF-BAB362FDC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BA9325-0C76-40A5-AE96-E29CD3EA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CC53-C0C6-468E-A788-733840D0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0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A1CCF-F95F-43A4-81C7-C87A1992A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FC06C7-1C44-49A6-8F1D-C79679D5A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69B98-DCB6-43CF-A2D8-7CFAFA90B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18A1-0870-489D-BA19-6866C1669C7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5BC50-368E-4D4E-BF35-E7A5B6D48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47233-C236-4EC0-A95A-8AB0F1BFD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CC53-C0C6-468E-A788-733840D0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11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A9D0BD-4B77-4B15-9F37-DD5E1D742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AB56D-D401-4044-97BE-16DDE1816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96669-0715-4A44-AC4A-8484F60F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18A1-0870-489D-BA19-6866C1669C7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B5767-4E34-41C5-BF26-BC171985F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858A0-374E-4411-B26C-3436A8E6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CC53-C0C6-468E-A788-733840D0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7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4CC06-4A85-4CE8-98AD-D228A065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59FFD-6F1E-42D2-AA32-71564AE3E3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F8A50-ABAF-4BDF-960E-C33BC4AB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18A1-0870-489D-BA19-6866C1669C7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1B562-C41E-4EFF-9B9A-A6A1BC545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6E36F-4E23-4C62-9494-AE45567E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CC53-C0C6-468E-A788-733840D0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5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11D7-FCCF-43B0-9315-15FB4530A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528A4-262E-4B0D-BD98-F76A99B09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111B7-FFFF-4AA3-913D-8135C7DF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18A1-0870-489D-BA19-6866C1669C7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451F5-1847-4773-8229-19F63495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BFCAE-0267-4624-9933-D6739044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CC53-C0C6-468E-A788-733840D0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84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4613A-18D3-40C6-94EA-08B57013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9396E-2C35-4A5C-953D-F72972C9F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0782C-8312-4F23-A408-1F79FF298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8614E-14CC-4084-B054-9EE8EFEF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18A1-0870-489D-BA19-6866C1669C7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F916B-ADAB-4CCF-B7AB-73AE1B13F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BE1C7-135B-452C-8687-4DEE12E6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CC53-C0C6-468E-A788-733840D0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766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A872F-84D8-4E1C-B67C-F46231B58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FB696-B683-4498-ACC5-EA6F0B751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CC4FE-0D32-450D-ACF6-0BFBBFF05D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6582C-B5CF-4CBA-8E9C-9C7653B58B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0E5421-0670-4198-AC7E-95B67FB3F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ED104C-E664-4C15-92DE-60C12FA30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18A1-0870-489D-BA19-6866C1669C7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51617-510E-47DE-AC01-038F153E9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6D1DDA-0A26-4E6B-BFCD-859F65A8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CC53-C0C6-468E-A788-733840D0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8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A4FB8-43EA-47C8-995F-84DE7856F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34952B-BA29-4BDA-961F-488B24731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18A1-0870-489D-BA19-6866C1669C7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35BD2B-0F30-4FFC-AF6A-41D0C2945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A5DE8-AA05-431C-8C77-8802DA6D8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CC53-C0C6-468E-A788-733840D0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82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D186E-B062-4B0C-A4F1-504E10FDE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18A1-0870-489D-BA19-6866C1669C7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B4F028-A5E2-4A9B-88FB-3AD6FCF4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CE4F9-238C-406F-9791-49AA1434A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CC53-C0C6-468E-A788-733840D0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1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CCBD-50B5-4510-8C5A-16C9BC5E4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963EE-7E4E-4DC2-AD04-05621B038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E728A-988F-49BC-9E1C-1179DE4AC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461B1-4DDD-47ED-AF4A-7104D118F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18A1-0870-489D-BA19-6866C1669C7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7EEE4F-74EA-48CD-905A-CBBD8DE06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F4245-5C43-42F7-B33B-2C52ABD5C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CC53-C0C6-468E-A788-733840D0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6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8C13-FFE7-4D4F-AB6A-E354CE2BB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6CC740-9C88-43B5-8270-CBC41F1E35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CF9D5-ECC9-4F15-B88D-7D8E3FA12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B27BC-BF2C-4428-9F7A-F3048779C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118A1-0870-489D-BA19-6866C1669C7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7A666-D289-40DC-9986-965A7D6E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8A1A28-71B1-4BC2-BB71-6ACB1B5A1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CCC53-C0C6-468E-A788-733840D0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2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E83245-E405-4FF9-968F-7FA981D65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2C980-C096-4871-BD55-E5B2B221A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E5DF8-35E7-4187-AB2A-04ED98DF02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118A1-0870-489D-BA19-6866C1669C7B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7A185-DA5C-4E6F-9F2E-3773DB989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EBA60-BC5A-4BA7-9BCB-A12756195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CCC53-C0C6-468E-A788-733840D0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7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hQxk14MZTGo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Xdir8Mta2B8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pWJf_okl6s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qtFIP99RQqo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30nqBgbSMv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6evEYrnGPsQ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x9EhpqgfMCM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C1D56-A784-4B25-B192-649402D54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47725"/>
            <a:ext cx="9144000" cy="2662238"/>
          </a:xfrm>
        </p:spPr>
        <p:txBody>
          <a:bodyPr/>
          <a:lstStyle/>
          <a:p>
            <a:r>
              <a:rPr lang="en-US" dirty="0"/>
              <a:t>Taiwan Taoist Temples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F8F34-B66C-4110-BD64-DAD777648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1020763"/>
            <a:ext cx="9144000" cy="1655762"/>
          </a:xfrm>
        </p:spPr>
        <p:txBody>
          <a:bodyPr/>
          <a:lstStyle/>
          <a:p>
            <a:r>
              <a:rPr lang="en-US" dirty="0"/>
              <a:t>Understanding Taoist Temples in Taiwan Part 2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00A24E-C37B-49AF-814B-87A0AD90B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3509963"/>
            <a:ext cx="7677150" cy="305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28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8282E-200C-46A7-BFFC-D9CC16A1F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2 approaches to </a:t>
            </a:r>
            <a:r>
              <a:rPr lang="en-US" dirty="0" err="1"/>
              <a:t>Guandu</a:t>
            </a:r>
            <a:r>
              <a:rPr lang="en-US" dirty="0"/>
              <a:t> Temple so far…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77BB1-A62B-4934-AB44-ADA3AD872B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You are worshipping the 1 Almighty God(</a:t>
            </a:r>
            <a:r>
              <a:rPr lang="en-US" dirty="0" err="1"/>
              <a:t>dess</a:t>
            </a:r>
            <a:r>
              <a:rPr lang="en-US" dirty="0"/>
              <a:t>)</a:t>
            </a:r>
          </a:p>
          <a:p>
            <a:r>
              <a:rPr lang="en-US" dirty="0" err="1"/>
              <a:t>Guandu</a:t>
            </a:r>
            <a:r>
              <a:rPr lang="en-US" dirty="0"/>
              <a:t> Temple is special since it has a ‘Feminine Divine Almighty’ approach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ACB60F-8218-4CA8-9875-AFCA396B717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You are praying for protection from </a:t>
            </a:r>
          </a:p>
          <a:p>
            <a:r>
              <a:rPr lang="en-US" dirty="0"/>
              <a:t>A) Local Taoist gods</a:t>
            </a:r>
          </a:p>
          <a:p>
            <a:r>
              <a:rPr lang="en-US" dirty="0"/>
              <a:t>B) Buddhism Bodhisattvas</a:t>
            </a:r>
          </a:p>
          <a:p>
            <a:r>
              <a:rPr lang="en-US" dirty="0"/>
              <a:t>(again with a ‘feminine divine spirit’)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80084F-7E7F-4069-8F35-43621AA9C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95724"/>
            <a:ext cx="4762500" cy="2771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52F7C8-15DB-4E63-8B90-F470DBFF6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0" y="4749800"/>
            <a:ext cx="43719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97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83F9E-0350-4741-B346-F64A85A3C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#1) ‘ALL One God’ approach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A3F59-8DF6-4EC5-84FB-8B1C737126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1 “Male” God above all</a:t>
            </a:r>
          </a:p>
          <a:p>
            <a:r>
              <a:rPr lang="en-US" dirty="0"/>
              <a:t>The Jade Emperor ‘</a:t>
            </a:r>
            <a:r>
              <a:rPr lang="en-US" dirty="0" err="1"/>
              <a:t>Tiangong</a:t>
            </a:r>
            <a:r>
              <a:rPr lang="en-US" dirty="0"/>
              <a:t>’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FB6F55-9BC6-4C85-852C-7428B7EF8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n-US" dirty="0"/>
              <a:t>1 “Female” God above all</a:t>
            </a:r>
          </a:p>
          <a:p>
            <a:r>
              <a:rPr lang="en-US" dirty="0"/>
              <a:t>Queen Mother ‘</a:t>
            </a:r>
            <a:r>
              <a:rPr lang="en-US" dirty="0" err="1"/>
              <a:t>Mazu</a:t>
            </a:r>
            <a:r>
              <a:rPr lang="en-US" dirty="0"/>
              <a:t>’</a:t>
            </a:r>
          </a:p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0BA647-992E-4A45-9366-68303EB5C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23" y="4181158"/>
            <a:ext cx="1615922" cy="2021205"/>
          </a:xfrm>
          <a:prstGeom prst="rect">
            <a:avLst/>
          </a:prstGeom>
        </p:spPr>
      </p:pic>
      <p:pic>
        <p:nvPicPr>
          <p:cNvPr id="1028" name="Picture 4" descr="Image result for taoism jade emperor ">
            <a:extLst>
              <a:ext uri="{FF2B5EF4-FFF2-40B4-BE49-F238E27FC236}">
                <a16:creationId xmlns:a16="http://schemas.microsoft.com/office/drawing/2014/main" id="{AD9D981B-DE22-4DF9-8A1B-40D6ACF86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82900"/>
            <a:ext cx="424733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198963-84B9-4909-B292-846920691D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794001"/>
            <a:ext cx="4667250" cy="369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7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55C6C-3519-47FC-89AA-029DE69A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Tiangong</a:t>
            </a:r>
            <a:r>
              <a:rPr lang="en-US" dirty="0"/>
              <a:t> “The Jade Emperor”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A1CAB-6E01-4203-851C-3038B22E4E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1 Almighty God of all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AA0AE-3D8F-45AA-A7A7-448243B3C8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Watch this video:</a:t>
            </a:r>
          </a:p>
          <a:p>
            <a:r>
              <a:rPr lang="en-US" dirty="0">
                <a:hlinkClick r:id="rId2"/>
              </a:rPr>
              <a:t>https://www.youtube.com/watch?v=hQxk14MZTGo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B46F4D-F113-4FF2-AEDD-307BE5192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558" y="2496925"/>
            <a:ext cx="4243184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1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86B97-6D7E-469C-BAC8-8751D5328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Mazu</a:t>
            </a:r>
            <a:r>
              <a:rPr lang="en-US" dirty="0"/>
              <a:t> (Matsu) The 1 Mother God of all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5B147-E1E5-4E3C-B74B-0AF951C8DC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Watch this video</a:t>
            </a:r>
          </a:p>
          <a:p>
            <a:r>
              <a:rPr lang="en-US" dirty="0">
                <a:hlinkClick r:id="rId2"/>
              </a:rPr>
              <a:t>https://www.youtube.com/watch?v=Xdir8Mta2B8</a:t>
            </a:r>
            <a:r>
              <a:rPr lang="en-US" dirty="0"/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E60447-7C12-456B-935A-887A6C678C8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23703" y="1825625"/>
            <a:ext cx="436299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2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578AD-73DF-4498-8CE2-6F5C1AE36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#2) These are specific Taoist &amp; local gods and goddesses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3126C-314E-4DA4-940D-9C642A3DBCA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Gods &amp; goddesses at this temple are ‘local gods’ who protect the community</a:t>
            </a:r>
          </a:p>
          <a:p>
            <a:endParaRPr lang="en-US" dirty="0"/>
          </a:p>
          <a:p>
            <a:r>
              <a:rPr lang="en-US" dirty="0"/>
              <a:t>Some were humans who became gods and like ‘bodhisattvas’ vow to protect and help humanity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D765A-E450-4F74-8E20-69A3AC1A17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Mazu</a:t>
            </a:r>
            <a:r>
              <a:rPr lang="en-US" dirty="0"/>
              <a:t> legend</a:t>
            </a:r>
          </a:p>
          <a:p>
            <a:endParaRPr lang="en-US" dirty="0"/>
          </a:p>
          <a:p>
            <a:r>
              <a:rPr lang="en-US" dirty="0"/>
              <a:t>Watch this video</a:t>
            </a:r>
          </a:p>
          <a:p>
            <a:r>
              <a:rPr lang="en-US" dirty="0">
                <a:hlinkClick r:id="rId2"/>
              </a:rPr>
              <a:t>https://www.youtube.com/watch?v=apWJf_okl6s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42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09DE9-197B-4311-899D-0F736281E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other ‘local’ specific gods and goddesses you can pray to…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CCB29-5AB8-4ACB-84CF-2EC9CEC3A2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For college acceptance, exams, &amp; career people pray at….</a:t>
            </a:r>
          </a:p>
          <a:p>
            <a:r>
              <a:rPr lang="en-US" dirty="0"/>
              <a:t>Lord Wenchang Hall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5C829-85F3-48F7-8A2E-E27E72ACA5D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Lord Wenchang &amp; </a:t>
            </a:r>
            <a:r>
              <a:rPr lang="en-US" dirty="0" err="1"/>
              <a:t>Wenkui</a:t>
            </a:r>
            <a:endParaRPr lang="en-US" dirty="0"/>
          </a:p>
          <a:p>
            <a:r>
              <a:rPr lang="en-US" dirty="0"/>
              <a:t>Watch this video:</a:t>
            </a:r>
          </a:p>
          <a:p>
            <a:r>
              <a:rPr lang="en-US" dirty="0">
                <a:hlinkClick r:id="rId2"/>
              </a:rPr>
              <a:t>https://www.youtube.com/watch?v=qtFIP99RQqo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DBA3A-DFF0-4A66-86E1-616B08F03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498" y="3133725"/>
            <a:ext cx="4600302" cy="37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05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7B2CF-CF6A-45B0-94F7-06159CE93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Buddhism ‘Bodhisattvas’ blend perfectly here.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D3E6-F77C-4B89-8F44-BA80E1E1D6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Guanyin Buddha Hall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A7922-147B-46C8-8986-4AA709655E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Watch this video</a:t>
            </a:r>
          </a:p>
          <a:p>
            <a:r>
              <a:rPr lang="en-US" dirty="0">
                <a:hlinkClick r:id="rId2"/>
              </a:rPr>
              <a:t>https://www.youtube.com/watch?v=30nqBgbSMvg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5E465-721F-4D50-B59D-A48F1B290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49487"/>
            <a:ext cx="44946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34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CB019-44D2-4B9F-A404-AD795926E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Guandu</a:t>
            </a:r>
            <a:r>
              <a:rPr lang="en-US" dirty="0"/>
              <a:t> Temple has several main Buddhism bodhisattvas….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F85BD-C0D4-4A71-ADC4-5AAC2C38B9F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Most important is ‘1000-hands </a:t>
            </a:r>
            <a:r>
              <a:rPr lang="en-US" dirty="0" err="1"/>
              <a:t>Avalokitesvara</a:t>
            </a:r>
            <a:r>
              <a:rPr lang="en-US" dirty="0"/>
              <a:t>’ or “The Bodhisattva of Compassion”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9EEA8-04EA-4738-8D9D-A05FA7B0733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Guandu</a:t>
            </a:r>
            <a:r>
              <a:rPr lang="en-US" dirty="0"/>
              <a:t> Temple very special </a:t>
            </a:r>
            <a:r>
              <a:rPr lang="en-US" dirty="0" err="1"/>
              <a:t>Avalokitesvara</a:t>
            </a:r>
            <a:r>
              <a:rPr lang="en-US" dirty="0"/>
              <a:t> Shrine</a:t>
            </a:r>
          </a:p>
          <a:p>
            <a:r>
              <a:rPr lang="en-US" dirty="0"/>
              <a:t>Watch this video:</a:t>
            </a:r>
          </a:p>
          <a:p>
            <a:r>
              <a:rPr lang="en-US" dirty="0">
                <a:hlinkClick r:id="rId2"/>
              </a:rPr>
              <a:t>https://www.youtube.com/watch?v=6evEYrnGPsQ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A097F-1FD3-42E0-AF69-D426159BD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3044825"/>
            <a:ext cx="38862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45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326F3-EF3C-4100-85A1-03E94067F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bodhisattva for “Medicine Career” &amp; Health Issues…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B6C14-8199-4EF3-AF2C-51757AFCB2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Bhaisajyaguru</a:t>
            </a:r>
            <a:r>
              <a:rPr lang="en-US" dirty="0"/>
              <a:t> Bodhisattva</a:t>
            </a:r>
          </a:p>
          <a:p>
            <a:r>
              <a:rPr lang="en-US" dirty="0"/>
              <a:t>“The Medicine Buddha”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86909F-059A-4A32-9D47-BAAAB2DDBC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Bhaisajyaguru</a:t>
            </a:r>
            <a:r>
              <a:rPr lang="en-US" dirty="0"/>
              <a:t> Hall</a:t>
            </a:r>
          </a:p>
          <a:p>
            <a:r>
              <a:rPr lang="en-US" dirty="0"/>
              <a:t>Watch this video:</a:t>
            </a:r>
          </a:p>
          <a:p>
            <a:r>
              <a:rPr lang="en-US" dirty="0">
                <a:hlinkClick r:id="rId2"/>
              </a:rPr>
              <a:t>https://www.youtube.com/watch?v=x9EhpqgfMCM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56A1B5-1E32-4221-AC61-791EF7BD8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857500"/>
            <a:ext cx="4762500" cy="36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18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382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Taiwan Taoist Temples</vt:lpstr>
      <vt:lpstr>#1) ‘ALL One God’ approach</vt:lpstr>
      <vt:lpstr>Tiangong “The Jade Emperor”</vt:lpstr>
      <vt:lpstr>Mazu (Matsu) The 1 Mother God of all</vt:lpstr>
      <vt:lpstr>#2) These are specific Taoist &amp; local gods and goddesses approach</vt:lpstr>
      <vt:lpstr>There are other ‘local’ specific gods and goddesses you can pray to…</vt:lpstr>
      <vt:lpstr>Buddhism ‘Bodhisattvas’ blend perfectly here.</vt:lpstr>
      <vt:lpstr>Guandu Temple has several main Buddhism bodhisattvas….</vt:lpstr>
      <vt:lpstr>Specific bodhisattva for “Medicine Career” &amp; Health Issues…</vt:lpstr>
      <vt:lpstr>So 2 approaches to Guandu Temple so far…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Taiwan Taoist Temples</dc:title>
  <dc:creator>CIAMBARELLA Christopher</dc:creator>
  <cp:lastModifiedBy>CIAMBARELLA Christopher</cp:lastModifiedBy>
  <cp:revision>14</cp:revision>
  <dcterms:created xsi:type="dcterms:W3CDTF">2018-11-29T04:09:00Z</dcterms:created>
  <dcterms:modified xsi:type="dcterms:W3CDTF">2018-11-29T04:53:08Z</dcterms:modified>
</cp:coreProperties>
</file>