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57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5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98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9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7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B76D-A1D0-43B1-B541-957B859CCEF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45DAD3-2C5E-450E-B48A-40D6F147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BD5B-4638-4538-8F68-F063BAF24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809626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Religions 2</a:t>
            </a:r>
            <a:r>
              <a:rPr lang="en-US" baseline="30000" dirty="0"/>
              <a:t>nd</a:t>
            </a:r>
            <a:r>
              <a:rPr lang="en-US" dirty="0"/>
              <a:t> Semester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E7CB5-F4DD-412C-8A33-079B9528D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8082"/>
            <a:ext cx="9144000" cy="2172494"/>
          </a:xfrm>
        </p:spPr>
        <p:txBody>
          <a:bodyPr/>
          <a:lstStyle/>
          <a:p>
            <a:pPr algn="ctr"/>
            <a:r>
              <a:rPr lang="en-US" b="1" dirty="0"/>
              <a:t>Day 1 Introduction PPT</a:t>
            </a:r>
          </a:p>
          <a:p>
            <a:pPr algn="ctr"/>
            <a:r>
              <a:rPr lang="en-US" b="1" dirty="0"/>
              <a:t>Is God a Man or Woman?</a:t>
            </a:r>
          </a:p>
        </p:txBody>
      </p:sp>
      <p:pic>
        <p:nvPicPr>
          <p:cNvPr id="13314" name="Picture 2" descr="Image result for is god a man or woman">
            <a:extLst>
              <a:ext uri="{FF2B5EF4-FFF2-40B4-BE49-F238E27FC236}">
                <a16:creationId xmlns:a16="http://schemas.microsoft.com/office/drawing/2014/main" id="{08C5D4BA-5AF6-47AB-BAE4-86BC4D58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315494"/>
            <a:ext cx="73818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7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4A708-5041-4762-A946-BE401E94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What’s the relationship between the FALL of the Goddess &amp; Rise of Patriarchal 3 Monotheisms?</a:t>
            </a:r>
          </a:p>
        </p:txBody>
      </p:sp>
      <p:pic>
        <p:nvPicPr>
          <p:cNvPr id="9218" name="Picture 2" descr="Image result for when god was a woman">
            <a:extLst>
              <a:ext uri="{FF2B5EF4-FFF2-40B4-BE49-F238E27FC236}">
                <a16:creationId xmlns:a16="http://schemas.microsoft.com/office/drawing/2014/main" id="{B06C2042-7A6E-40C5-AA86-98F8C9E47F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2066925"/>
            <a:ext cx="3533776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goddess serpent figurine">
            <a:extLst>
              <a:ext uri="{FF2B5EF4-FFF2-40B4-BE49-F238E27FC236}">
                <a16:creationId xmlns:a16="http://schemas.microsoft.com/office/drawing/2014/main" id="{65CE3CBB-52B2-4D70-B9AB-36BC2D6F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2" y="1771649"/>
            <a:ext cx="3762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adam and eve">
            <a:extLst>
              <a:ext uri="{FF2B5EF4-FFF2-40B4-BE49-F238E27FC236}">
                <a16:creationId xmlns:a16="http://schemas.microsoft.com/office/drawing/2014/main" id="{E1C3226C-53A1-4CD4-B1B6-C1ADA3DA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1771649"/>
            <a:ext cx="39624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9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9557-AFF5-474C-8A10-A9A9521D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How has “The Goddess” tried to “survive” hidden in these 3 Monotheisms ever since?</a:t>
            </a:r>
          </a:p>
        </p:txBody>
      </p:sp>
      <p:pic>
        <p:nvPicPr>
          <p:cNvPr id="10242" name="Picture 2" descr="Image result for mother mary">
            <a:extLst>
              <a:ext uri="{FF2B5EF4-FFF2-40B4-BE49-F238E27FC236}">
                <a16:creationId xmlns:a16="http://schemas.microsoft.com/office/drawing/2014/main" id="{2BA81A43-353D-400F-9705-DBC7B06EE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5" y="1797843"/>
            <a:ext cx="466223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virgin of guadalupe">
            <a:extLst>
              <a:ext uri="{FF2B5EF4-FFF2-40B4-BE49-F238E27FC236}">
                <a16:creationId xmlns:a16="http://schemas.microsoft.com/office/drawing/2014/main" id="{17E5C350-B329-46F6-9C99-7661DE48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04" y="1766887"/>
            <a:ext cx="6226942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7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07D4-76B4-4B6B-A640-E7C3BC67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Is there a RISE again in the Goddess?</a:t>
            </a:r>
          </a:p>
        </p:txBody>
      </p:sp>
      <p:pic>
        <p:nvPicPr>
          <p:cNvPr id="11266" name="Picture 2" descr="Image result for wiccan and goddess">
            <a:extLst>
              <a:ext uri="{FF2B5EF4-FFF2-40B4-BE49-F238E27FC236}">
                <a16:creationId xmlns:a16="http://schemas.microsoft.com/office/drawing/2014/main" id="{DAC42DD0-A528-450F-9DD9-3D0850B4E4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887" y="1504950"/>
            <a:ext cx="2952750" cy="51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wiccan and goddess">
            <a:extLst>
              <a:ext uri="{FF2B5EF4-FFF2-40B4-BE49-F238E27FC236}">
                <a16:creationId xmlns:a16="http://schemas.microsoft.com/office/drawing/2014/main" id="{7BF17B39-89B5-4562-9A61-38787098C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1504950"/>
            <a:ext cx="4657725" cy="51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wiccan witches">
            <a:extLst>
              <a:ext uri="{FF2B5EF4-FFF2-40B4-BE49-F238E27FC236}">
                <a16:creationId xmlns:a16="http://schemas.microsoft.com/office/drawing/2014/main" id="{1AE898C4-7007-483E-A9FC-61B49862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4" y="1504950"/>
            <a:ext cx="412432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6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90B1-2FEC-4BD3-932A-C07BB458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1354"/>
            <a:ext cx="8596668" cy="1649046"/>
          </a:xfrm>
        </p:spPr>
        <p:txBody>
          <a:bodyPr>
            <a:normAutofit fontScale="90000"/>
          </a:bodyPr>
          <a:lstStyle/>
          <a:p>
            <a:r>
              <a:rPr lang="en-US" dirty="0"/>
              <a:t>5. How can all this help GIRLS &amp; WOMEN(and boys and men too!) today approach RELIGION &amp; SPIRITUALITY?</a:t>
            </a:r>
          </a:p>
        </p:txBody>
      </p:sp>
      <p:pic>
        <p:nvPicPr>
          <p:cNvPr id="12290" name="Picture 2" descr="Image result for burning woman">
            <a:extLst>
              <a:ext uri="{FF2B5EF4-FFF2-40B4-BE49-F238E27FC236}">
                <a16:creationId xmlns:a16="http://schemas.microsoft.com/office/drawing/2014/main" id="{3D486170-58A3-40C9-A288-F1AABC72E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4" y="1968500"/>
            <a:ext cx="5757496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burning woman">
            <a:extLst>
              <a:ext uri="{FF2B5EF4-FFF2-40B4-BE49-F238E27FC236}">
                <a16:creationId xmlns:a16="http://schemas.microsoft.com/office/drawing/2014/main" id="{0CE5817E-6679-4E18-91D2-BD98FE8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758950"/>
            <a:ext cx="56388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4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CF5D-7CCA-4DBB-85FA-A53250D3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Semester 3 Great Monotheistic Religions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5AA40-CB02-4727-9400-54EE82EB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789" y="1755829"/>
            <a:ext cx="8596668" cy="3880773"/>
          </a:xfrm>
        </p:spPr>
        <p:txBody>
          <a:bodyPr/>
          <a:lstStyle/>
          <a:p>
            <a:r>
              <a:rPr lang="en-US" dirty="0"/>
              <a:t>Judaism				Christianity				Islam</a:t>
            </a:r>
          </a:p>
        </p:txBody>
      </p:sp>
      <p:pic>
        <p:nvPicPr>
          <p:cNvPr id="1026" name="Picture 2" descr="Image result for Judaism">
            <a:extLst>
              <a:ext uri="{FF2B5EF4-FFF2-40B4-BE49-F238E27FC236}">
                <a16:creationId xmlns:a16="http://schemas.microsoft.com/office/drawing/2014/main" id="{329040D2-9F99-4FF4-9012-CAA978AF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8" y="2500313"/>
            <a:ext cx="357956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udaism">
            <a:extLst>
              <a:ext uri="{FF2B5EF4-FFF2-40B4-BE49-F238E27FC236}">
                <a16:creationId xmlns:a16="http://schemas.microsoft.com/office/drawing/2014/main" id="{BB33AE85-6251-4BFF-B01E-78ED94AE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39761"/>
            <a:ext cx="38195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ristianity">
            <a:extLst>
              <a:ext uri="{FF2B5EF4-FFF2-40B4-BE49-F238E27FC236}">
                <a16:creationId xmlns:a16="http://schemas.microsoft.com/office/drawing/2014/main" id="{C7BAC0E7-3C2B-475E-BDE5-A89BFB65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2376488"/>
            <a:ext cx="319087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ristianity">
            <a:extLst>
              <a:ext uri="{FF2B5EF4-FFF2-40B4-BE49-F238E27FC236}">
                <a16:creationId xmlns:a16="http://schemas.microsoft.com/office/drawing/2014/main" id="{68C9EB2D-1EDE-4422-A515-5EA08493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72" y="4304017"/>
            <a:ext cx="38100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slam">
            <a:extLst>
              <a:ext uri="{FF2B5EF4-FFF2-40B4-BE49-F238E27FC236}">
                <a16:creationId xmlns:a16="http://schemas.microsoft.com/office/drawing/2014/main" id="{BAA37ABC-C520-46C6-9638-2361A397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6" y="2376488"/>
            <a:ext cx="3190874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0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F8CBE8-9526-44F2-9E89-736C7FEA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they similar and different?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95C35-C246-4984-B29D-146C2C17A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beliefs &amp; practices do they AGREE on?</a:t>
            </a:r>
          </a:p>
        </p:txBody>
      </p:sp>
      <p:pic>
        <p:nvPicPr>
          <p:cNvPr id="2050" name="Picture 2" descr="Image result for judaism christianity and islam common roots">
            <a:extLst>
              <a:ext uri="{FF2B5EF4-FFF2-40B4-BE49-F238E27FC236}">
                <a16:creationId xmlns:a16="http://schemas.microsoft.com/office/drawing/2014/main" id="{B053CFB7-CFD4-449D-A8AE-ECC4019D2B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850" y="3174023"/>
            <a:ext cx="7355742" cy="37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CE2D29-341C-4465-80E7-2E3E211EB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beliefs &amp; practices do they DISAGREE 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081AE4-9D74-4848-BE7A-4C93936F1F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28F847-1CCC-4EC4-B9D7-98D92B77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8070"/>
            <a:ext cx="8596668" cy="1424354"/>
          </a:xfrm>
        </p:spPr>
        <p:txBody>
          <a:bodyPr/>
          <a:lstStyle/>
          <a:p>
            <a:pPr algn="ctr"/>
            <a:r>
              <a:rPr lang="en-US" dirty="0"/>
              <a:t>WHEN were first books of “The Bible” written? WHY maybe important to know?</a:t>
            </a:r>
          </a:p>
        </p:txBody>
      </p:sp>
      <p:pic>
        <p:nvPicPr>
          <p:cNvPr id="3074" name="Picture 2" descr="Image result for change hunter gatherers to civilizations">
            <a:extLst>
              <a:ext uri="{FF2B5EF4-FFF2-40B4-BE49-F238E27FC236}">
                <a16:creationId xmlns:a16="http://schemas.microsoft.com/office/drawing/2014/main" id="{E73737C0-6131-4370-B3CF-775EC3F48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9" y="1624013"/>
            <a:ext cx="54719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arly civilization scribes">
            <a:extLst>
              <a:ext uri="{FF2B5EF4-FFF2-40B4-BE49-F238E27FC236}">
                <a16:creationId xmlns:a16="http://schemas.microsoft.com/office/drawing/2014/main" id="{F4D613B4-9E7E-4884-A4F0-EB0A3AD65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4013"/>
            <a:ext cx="60960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9D34-7644-49F7-9298-541FE848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2,000,000 BCE to 3,000 BCE Humans lived How?</a:t>
            </a:r>
          </a:p>
        </p:txBody>
      </p:sp>
      <p:pic>
        <p:nvPicPr>
          <p:cNvPr id="4098" name="Picture 2" descr="Image result for hunter gatherer">
            <a:extLst>
              <a:ext uri="{FF2B5EF4-FFF2-40B4-BE49-F238E27FC236}">
                <a16:creationId xmlns:a16="http://schemas.microsoft.com/office/drawing/2014/main" id="{A69C55B8-4A09-418D-91CB-811EC4DCB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25625"/>
            <a:ext cx="118681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105B-FB86-43FF-8354-3933412F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these 2,000,000 years most humans viewed “</a:t>
            </a:r>
            <a:r>
              <a:rPr lang="en-US" dirty="0" err="1"/>
              <a:t>God”how</a:t>
            </a:r>
            <a:r>
              <a:rPr lang="en-US" dirty="0"/>
              <a:t>?   Significance?</a:t>
            </a:r>
          </a:p>
        </p:txBody>
      </p:sp>
      <p:pic>
        <p:nvPicPr>
          <p:cNvPr id="5122" name="Picture 2" descr="Image result for God as a woman">
            <a:extLst>
              <a:ext uri="{FF2B5EF4-FFF2-40B4-BE49-F238E27FC236}">
                <a16:creationId xmlns:a16="http://schemas.microsoft.com/office/drawing/2014/main" id="{CB484F54-2C69-4057-BD7D-BEA704B1C3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665797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emale shaman">
            <a:extLst>
              <a:ext uri="{FF2B5EF4-FFF2-40B4-BE49-F238E27FC236}">
                <a16:creationId xmlns:a16="http://schemas.microsoft.com/office/drawing/2014/main" id="{C5E356BE-1727-4EC6-83A7-099713E8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709738"/>
            <a:ext cx="50482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6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681F-7BDD-4F47-A979-2CAB72A5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Ariana Grande  ‘God is a Woman”</a:t>
            </a:r>
          </a:p>
        </p:txBody>
      </p:sp>
      <p:pic>
        <p:nvPicPr>
          <p:cNvPr id="6146" name="Picture 2" descr="Image result for ariana grande god is a woman">
            <a:extLst>
              <a:ext uri="{FF2B5EF4-FFF2-40B4-BE49-F238E27FC236}">
                <a16:creationId xmlns:a16="http://schemas.microsoft.com/office/drawing/2014/main" id="{70ED9D25-C1FB-4138-B0BF-A7D1EF337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1336432"/>
            <a:ext cx="10752666" cy="47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8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143C4-1F8C-435E-8EA0-3AC0493C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Compare &amp; Contrast &amp; Discuss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92AE9-E4D6-4711-B51F-98986F2A7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50303"/>
            <a:ext cx="5157787" cy="823912"/>
          </a:xfrm>
        </p:spPr>
        <p:txBody>
          <a:bodyPr/>
          <a:lstStyle/>
          <a:p>
            <a:r>
              <a:rPr lang="en-US" dirty="0"/>
              <a:t>Ariana Grande “God is a Woman”</a:t>
            </a:r>
          </a:p>
        </p:txBody>
      </p:sp>
      <p:pic>
        <p:nvPicPr>
          <p:cNvPr id="7170" name="Picture 2" descr="Image result for ariana grande god is a woman adam and eve">
            <a:extLst>
              <a:ext uri="{FF2B5EF4-FFF2-40B4-BE49-F238E27FC236}">
                <a16:creationId xmlns:a16="http://schemas.microsoft.com/office/drawing/2014/main" id="{4937BB24-3CB2-483D-8284-8A2245FC28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1897128"/>
            <a:ext cx="6066692" cy="48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8F283F-8A7E-4A16-BDE8-8030E8676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3869"/>
            <a:ext cx="5183188" cy="710346"/>
          </a:xfrm>
        </p:spPr>
        <p:txBody>
          <a:bodyPr/>
          <a:lstStyle/>
          <a:p>
            <a:r>
              <a:rPr lang="en-US" dirty="0" err="1"/>
              <a:t>Michaelangelo</a:t>
            </a:r>
            <a:r>
              <a:rPr lang="en-US" dirty="0"/>
              <a:t> “Adam &amp; God”</a:t>
            </a:r>
          </a:p>
        </p:txBody>
      </p:sp>
      <p:pic>
        <p:nvPicPr>
          <p:cNvPr id="7172" name="Picture 4" descr="Image result for michelangelo adam and god">
            <a:extLst>
              <a:ext uri="{FF2B5EF4-FFF2-40B4-BE49-F238E27FC236}">
                <a16:creationId xmlns:a16="http://schemas.microsoft.com/office/drawing/2014/main" id="{4C8D735A-56D5-4D31-9DDE-91D7797C697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97127"/>
            <a:ext cx="6128238" cy="48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7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5CD081-A53E-4B6F-8DCB-D5446BEB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Big Questions/Themes to Explore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512FA3-5BBE-4151-A9BE-E153B22B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01"/>
            <a:ext cx="10515600" cy="4267212"/>
          </a:xfrm>
        </p:spPr>
        <p:txBody>
          <a:bodyPr/>
          <a:lstStyle/>
          <a:p>
            <a:r>
              <a:rPr lang="en-US" dirty="0"/>
              <a:t>1. Is there evidence of a “GREAT GODDESS” religion 2,000,000 BCE- 3,000BCE?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great goddess religion">
            <a:extLst>
              <a:ext uri="{FF2B5EF4-FFF2-40B4-BE49-F238E27FC236}">
                <a16:creationId xmlns:a16="http://schemas.microsoft.com/office/drawing/2014/main" id="{64B94384-1E5E-4654-BBDC-235FB543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187575"/>
            <a:ext cx="746760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145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211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World Religions 2nd Semester</vt:lpstr>
      <vt:lpstr>2nd Semester 3 Great Monotheistic Religions</vt:lpstr>
      <vt:lpstr>How are they similar and different?</vt:lpstr>
      <vt:lpstr>WHEN were first books of “The Bible” written? WHY maybe important to know?</vt:lpstr>
      <vt:lpstr>From 2,000,000 BCE to 3,000 BCE Humans lived How?</vt:lpstr>
      <vt:lpstr>For these 2,000,000 years most humans viewed “God”how?   Significance?</vt:lpstr>
      <vt:lpstr>Ariana Grande  ‘God is a Woman”</vt:lpstr>
      <vt:lpstr>Compare &amp; Contrast &amp; Discuss</vt:lpstr>
      <vt:lpstr>5 Big Questions/Themes to Explore</vt:lpstr>
      <vt:lpstr>2. What’s the relationship between the FALL of the Goddess &amp; Rise of Patriarchal 3 Monotheisms?</vt:lpstr>
      <vt:lpstr>3. How has “The Goddess” tried to “survive” hidden in these 3 Monotheisms ever since?</vt:lpstr>
      <vt:lpstr>4. Is there a RISE again in the Goddess?</vt:lpstr>
      <vt:lpstr>5. How can all this help GIRLS &amp; WOMEN(and boys and men too!) today approach RELIGION &amp; SPIRITUALITY?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Religions 2nd Semester</dc:title>
  <dc:creator>Ciambarella Christopher</dc:creator>
  <cp:lastModifiedBy>Ciambarella Christopher</cp:lastModifiedBy>
  <cp:revision>13</cp:revision>
  <dcterms:created xsi:type="dcterms:W3CDTF">2020-01-09T23:38:26Z</dcterms:created>
  <dcterms:modified xsi:type="dcterms:W3CDTF">2020-01-10T00:20:01Z</dcterms:modified>
</cp:coreProperties>
</file>