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0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23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361F6-2BCB-4A5E-AC67-9379CC816447}" type="datetimeFigureOut">
              <a:rPr lang="en-US" smtClean="0"/>
              <a:t>9/25/2017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B9C0-D32F-4C72-9E8C-4CB722A87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250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361F6-2BCB-4A5E-AC67-9379CC816447}" type="datetimeFigureOut">
              <a:rPr lang="en-US" smtClean="0"/>
              <a:t>9/25/2017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B9C0-D32F-4C72-9E8C-4CB722A87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238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361F6-2BCB-4A5E-AC67-9379CC816447}" type="datetimeFigureOut">
              <a:rPr lang="en-US" smtClean="0"/>
              <a:t>9/25/2017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B9C0-D32F-4C72-9E8C-4CB722A87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786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361F6-2BCB-4A5E-AC67-9379CC816447}" type="datetimeFigureOut">
              <a:rPr lang="en-US" smtClean="0"/>
              <a:t>9/25/2017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B9C0-D32F-4C72-9E8C-4CB722A8779A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058465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361F6-2BCB-4A5E-AC67-9379CC816447}" type="datetimeFigureOut">
              <a:rPr lang="en-US" smtClean="0"/>
              <a:t>9/25/2017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B9C0-D32F-4C72-9E8C-4CB722A87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8590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361F6-2BCB-4A5E-AC67-9379CC816447}" type="datetimeFigureOut">
              <a:rPr lang="en-US" smtClean="0"/>
              <a:t>9/25/2017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B9C0-D32F-4C72-9E8C-4CB722A87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6429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361F6-2BCB-4A5E-AC67-9379CC816447}" type="datetimeFigureOut">
              <a:rPr lang="en-US" smtClean="0"/>
              <a:t>9/25/2017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B9C0-D32F-4C72-9E8C-4CB722A87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8943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361F6-2BCB-4A5E-AC67-9379CC816447}" type="datetimeFigureOut">
              <a:rPr lang="en-US" smtClean="0"/>
              <a:t>9/25/2017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B9C0-D32F-4C72-9E8C-4CB722A87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125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361F6-2BCB-4A5E-AC67-9379CC816447}" type="datetimeFigureOut">
              <a:rPr lang="en-US" smtClean="0"/>
              <a:t>9/25/2017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B9C0-D32F-4C72-9E8C-4CB722A87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070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361F6-2BCB-4A5E-AC67-9379CC816447}" type="datetimeFigureOut">
              <a:rPr lang="en-US" smtClean="0"/>
              <a:t>9/25/2017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B9C0-D32F-4C72-9E8C-4CB722A87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604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361F6-2BCB-4A5E-AC67-9379CC816447}" type="datetimeFigureOut">
              <a:rPr lang="en-US" smtClean="0"/>
              <a:t>9/25/2017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B9C0-D32F-4C72-9E8C-4CB722A87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485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361F6-2BCB-4A5E-AC67-9379CC816447}" type="datetimeFigureOut">
              <a:rPr lang="en-US" smtClean="0"/>
              <a:t>9/25/2017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B9C0-D32F-4C72-9E8C-4CB722A87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537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361F6-2BCB-4A5E-AC67-9379CC816447}" type="datetimeFigureOut">
              <a:rPr lang="en-US" smtClean="0"/>
              <a:t>9/25/2017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B9C0-D32F-4C72-9E8C-4CB722A87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080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361F6-2BCB-4A5E-AC67-9379CC816447}" type="datetimeFigureOut">
              <a:rPr lang="en-US" smtClean="0"/>
              <a:t>9/25/2017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B9C0-D32F-4C72-9E8C-4CB722A87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423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361F6-2BCB-4A5E-AC67-9379CC816447}" type="datetimeFigureOut">
              <a:rPr lang="en-US" smtClean="0"/>
              <a:t>9/25/2017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B9C0-D32F-4C72-9E8C-4CB722A87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179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361F6-2BCB-4A5E-AC67-9379CC816447}" type="datetimeFigureOut">
              <a:rPr lang="en-US" smtClean="0"/>
              <a:t>9/25/2017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B9C0-D32F-4C72-9E8C-4CB722A87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136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361F6-2BCB-4A5E-AC67-9379CC816447}" type="datetimeFigureOut">
              <a:rPr lang="en-US" smtClean="0"/>
              <a:t>9/25/2017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B9C0-D32F-4C72-9E8C-4CB722A87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764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59B361F6-2BCB-4A5E-AC67-9379CC816447}" type="datetimeFigureOut">
              <a:rPr lang="en-US" smtClean="0"/>
              <a:t>9/25/2017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1B9C0-D32F-4C72-9E8C-4CB722A87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4402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704851"/>
            <a:ext cx="9144000" cy="854870"/>
          </a:xfrm>
        </p:spPr>
        <p:txBody>
          <a:bodyPr>
            <a:noAutofit/>
          </a:bodyPr>
          <a:lstStyle/>
          <a:p>
            <a:r>
              <a:rPr lang="en-US" sz="5400" dirty="0"/>
              <a:t>Andrew Jackson Debate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1125" y="3288507"/>
            <a:ext cx="9144000" cy="165576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25" y="1453357"/>
            <a:ext cx="6096000" cy="27765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737" y="4229894"/>
            <a:ext cx="4676775" cy="24431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1717" y="3653632"/>
            <a:ext cx="3295650" cy="288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1665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War of 1812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838200" y="1581150"/>
            <a:ext cx="5181600" cy="4595813"/>
          </a:xfrm>
        </p:spPr>
        <p:txBody>
          <a:bodyPr/>
          <a:lstStyle/>
          <a:p>
            <a:r>
              <a:rPr lang="en-US" dirty="0"/>
              <a:t>PROS…</a:t>
            </a:r>
          </a:p>
          <a:p>
            <a:r>
              <a:rPr lang="en-US" dirty="0"/>
              <a:t>Helped USA win the War</a:t>
            </a:r>
          </a:p>
          <a:p>
            <a:r>
              <a:rPr lang="en-US" dirty="0"/>
              <a:t>Battle of Horseshoe Bend 1814</a:t>
            </a:r>
          </a:p>
          <a:p>
            <a:r>
              <a:rPr lang="en-US" dirty="0"/>
              <a:t>Battle of New Orleans 1815</a:t>
            </a:r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172200" y="1581150"/>
            <a:ext cx="5181600" cy="4595813"/>
          </a:xfrm>
        </p:spPr>
        <p:txBody>
          <a:bodyPr/>
          <a:lstStyle/>
          <a:p>
            <a:r>
              <a:rPr lang="en-US" dirty="0"/>
              <a:t>CONS…</a:t>
            </a:r>
          </a:p>
          <a:p>
            <a:r>
              <a:rPr lang="en-US" dirty="0"/>
              <a:t>Jackson actual nickname was ‘Indian-Killer”</a:t>
            </a:r>
          </a:p>
          <a:p>
            <a:r>
              <a:rPr lang="en-US" dirty="0"/>
              <a:t>Killed 1000s of Creeks during the War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594" y="3257006"/>
            <a:ext cx="5123906" cy="31342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199" y="3257006"/>
            <a:ext cx="5244737" cy="3134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4224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1824 Forms Democratic-Republican Party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After losing to President John Quincy Adams</a:t>
            </a:r>
          </a:p>
          <a:p>
            <a:r>
              <a:rPr lang="en-US" dirty="0"/>
              <a:t>Forms new “Democratic-Republican Party”</a:t>
            </a:r>
          </a:p>
          <a:p>
            <a:r>
              <a:rPr lang="en-US" dirty="0"/>
              <a:t>This is the historical birth/start of the modern “Democratic Party”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The start of “opposition politics”</a:t>
            </a:r>
          </a:p>
          <a:p>
            <a:r>
              <a:rPr lang="en-US" dirty="0"/>
              <a:t>Its mission is to fight and defeat anything President JQ Adams tries to do in government.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312" y="4180114"/>
            <a:ext cx="4174082" cy="24254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3676650"/>
            <a:ext cx="4870350" cy="307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2723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3211"/>
            <a:ext cx="10515600" cy="1105989"/>
          </a:xfrm>
        </p:spPr>
        <p:txBody>
          <a:bodyPr/>
          <a:lstStyle/>
          <a:p>
            <a:pPr algn="ctr"/>
            <a:r>
              <a:rPr lang="en-US" dirty="0"/>
              <a:t>Election of 1828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923109"/>
            <a:ext cx="5181600" cy="4824548"/>
          </a:xfrm>
        </p:spPr>
        <p:txBody>
          <a:bodyPr>
            <a:normAutofit/>
          </a:bodyPr>
          <a:lstStyle/>
          <a:p>
            <a:r>
              <a:rPr lang="en-US" sz="2400" dirty="0"/>
              <a:t>PROS…</a:t>
            </a:r>
          </a:p>
          <a:p>
            <a:r>
              <a:rPr lang="en-US" sz="2000" dirty="0"/>
              <a:t>Some say 1</a:t>
            </a:r>
            <a:r>
              <a:rPr lang="en-US" sz="2000" baseline="30000" dirty="0"/>
              <a:t>st</a:t>
            </a:r>
            <a:r>
              <a:rPr lang="en-US" sz="2000" dirty="0"/>
              <a:t> “democratic”/”people-decide” President election</a:t>
            </a:r>
          </a:p>
          <a:p>
            <a:r>
              <a:rPr lang="en-US" sz="2000" dirty="0"/>
              <a:t>States changed voting requirements for more common men to vote</a:t>
            </a:r>
          </a:p>
          <a:p>
            <a:r>
              <a:rPr lang="en-US" sz="2000" dirty="0"/>
              <a:t>Jackson victory was “victory of common man”</a:t>
            </a:r>
          </a:p>
          <a:p>
            <a:r>
              <a:rPr lang="en-US" sz="2000" dirty="0"/>
              <a:t>Jackson son of poor immigrants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923109"/>
            <a:ext cx="5181600" cy="5253854"/>
          </a:xfrm>
        </p:spPr>
        <p:txBody>
          <a:bodyPr>
            <a:normAutofit/>
          </a:bodyPr>
          <a:lstStyle/>
          <a:p>
            <a:r>
              <a:rPr lang="en-US" sz="2400" dirty="0"/>
              <a:t>CONS…</a:t>
            </a:r>
          </a:p>
          <a:p>
            <a:r>
              <a:rPr lang="en-US" sz="2000" dirty="0"/>
              <a:t>Actually by 1828 Jackson just “pretended to be a common man”</a:t>
            </a:r>
          </a:p>
          <a:p>
            <a:r>
              <a:rPr lang="en-US" sz="2000" dirty="0"/>
              <a:t>Jackson is actually a millionaire Southern </a:t>
            </a:r>
            <a:r>
              <a:rPr lang="en-US" sz="2000" dirty="0" err="1"/>
              <a:t>slaveowner</a:t>
            </a:r>
            <a:endParaRPr lang="en-US" sz="2000" dirty="0"/>
          </a:p>
          <a:p>
            <a:r>
              <a:rPr lang="en-US" sz="2000" dirty="0"/>
              <a:t>Jackson wins because he just “tells common people what they want to hear”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1" y="4127863"/>
            <a:ext cx="5175068" cy="24296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8412" y="3666309"/>
            <a:ext cx="4077788" cy="3008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4220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Jackson changes USA Federal Government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PROS</a:t>
            </a:r>
          </a:p>
          <a:p>
            <a:r>
              <a:rPr lang="en-US" dirty="0"/>
              <a:t>“Drain the Swamp”</a:t>
            </a:r>
          </a:p>
          <a:p>
            <a:r>
              <a:rPr lang="en-US" dirty="0"/>
              <a:t>4 year max terms for federal government officials</a:t>
            </a:r>
          </a:p>
          <a:p>
            <a:r>
              <a:rPr lang="en-US" dirty="0"/>
              <a:t>Removes many government officials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CONS</a:t>
            </a:r>
          </a:p>
          <a:p>
            <a:r>
              <a:rPr lang="en-US" dirty="0"/>
              <a:t>He fills swamp with “spoils system”</a:t>
            </a:r>
          </a:p>
          <a:p>
            <a:r>
              <a:rPr lang="en-US" dirty="0"/>
              <a:t>Patronage politics- fill government positions with your friends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0125" y="3609974"/>
            <a:ext cx="6962775" cy="307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4938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Jackson and Banks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1466851"/>
            <a:ext cx="4396339" cy="4789488"/>
          </a:xfrm>
        </p:spPr>
        <p:txBody>
          <a:bodyPr/>
          <a:lstStyle/>
          <a:p>
            <a:r>
              <a:rPr lang="en-US" dirty="0"/>
              <a:t>Jackson wants to remove big money from US Gov’t</a:t>
            </a:r>
          </a:p>
          <a:p>
            <a:r>
              <a:rPr lang="en-US" dirty="0"/>
              <a:t>“Kills the Bank of the United States”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1390650"/>
            <a:ext cx="4396341" cy="4865687"/>
          </a:xfrm>
        </p:spPr>
        <p:txBody>
          <a:bodyPr/>
          <a:lstStyle/>
          <a:p>
            <a:r>
              <a:rPr lang="en-US" dirty="0"/>
              <a:t>Leads to The Panic of 1837</a:t>
            </a:r>
          </a:p>
          <a:p>
            <a:r>
              <a:rPr lang="en-US" dirty="0"/>
              <a:t>Jackson “pet banks” smaller but just as “corrupt”- but now with no federal control on them</a:t>
            </a:r>
          </a:p>
          <a:p>
            <a:r>
              <a:rPr lang="en-US" dirty="0"/>
              <a:t>“Pet banks” print all the money they want not tied to gold standard</a:t>
            </a:r>
          </a:p>
          <a:p>
            <a:r>
              <a:rPr lang="en-US" dirty="0"/>
              <a:t>Paper money becomes useless- only super rich can buy stuff with real gold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112" y="2657475"/>
            <a:ext cx="5008382" cy="3938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2328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Jackson changes USA Politics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1428751"/>
            <a:ext cx="4396339" cy="4827588"/>
          </a:xfrm>
        </p:spPr>
        <p:txBody>
          <a:bodyPr/>
          <a:lstStyle/>
          <a:p>
            <a:r>
              <a:rPr lang="en-US" dirty="0"/>
              <a:t>PROS…</a:t>
            </a:r>
          </a:p>
          <a:p>
            <a:r>
              <a:rPr lang="en-US" dirty="0"/>
              <a:t>“Democratization”</a:t>
            </a:r>
          </a:p>
          <a:p>
            <a:r>
              <a:rPr lang="en-US" dirty="0"/>
              <a:t>Must appeal to the “common man” to get elected to US Gov’t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1428752"/>
            <a:ext cx="4396341" cy="4827586"/>
          </a:xfrm>
        </p:spPr>
        <p:txBody>
          <a:bodyPr/>
          <a:lstStyle/>
          <a:p>
            <a:r>
              <a:rPr lang="en-US" dirty="0"/>
              <a:t>CONS…</a:t>
            </a:r>
          </a:p>
          <a:p>
            <a:r>
              <a:rPr lang="en-US" dirty="0"/>
              <a:t>Does US Politics become a “Reality Show” but not true “reality”?</a:t>
            </a:r>
          </a:p>
          <a:p>
            <a:r>
              <a:rPr lang="en-US" dirty="0"/>
              <a:t>1840 President Election</a:t>
            </a:r>
          </a:p>
          <a:p>
            <a:r>
              <a:rPr lang="en-US" dirty="0"/>
              <a:t>Democrats- Pres. Martin Van Buren “portrayed” as aristocrat but actually not</a:t>
            </a:r>
          </a:p>
          <a:p>
            <a:r>
              <a:rPr lang="en-US" dirty="0"/>
              <a:t>Whigs- Pres. Wm. Henry Harrison “portrayed” as common man &amp; tough “Indian killer”</a:t>
            </a:r>
          </a:p>
          <a:p>
            <a:r>
              <a:rPr lang="en-US" dirty="0"/>
              <a:t>“Tippecanoe &amp; Tyler too!”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272" y="3039292"/>
            <a:ext cx="5257800" cy="3051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2456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Jackson &amp; Native Americans</a:t>
            </a:r>
            <a:br>
              <a:rPr lang="en-US" dirty="0"/>
            </a:br>
            <a:r>
              <a:rPr lang="en-US" dirty="0"/>
              <a:t>Page 228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POINT</a:t>
            </a:r>
          </a:p>
          <a:p>
            <a:r>
              <a:rPr lang="en-US" dirty="0"/>
              <a:t>“Trail of Tears”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COUNTERPOINT</a:t>
            </a:r>
          </a:p>
          <a:p>
            <a:r>
              <a:rPr lang="en-US" dirty="0"/>
              <a:t>1830 Indian Removal Act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9652" y="2876550"/>
            <a:ext cx="4397120" cy="34585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593" y="2820703"/>
            <a:ext cx="4457997" cy="347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20110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41</TotalTime>
  <Words>382</Words>
  <Application>Microsoft Office PowerPoint</Application>
  <PresentationFormat>Widescreen</PresentationFormat>
  <Paragraphs>55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Century Gothic</vt:lpstr>
      <vt:lpstr>Wingdings 3</vt:lpstr>
      <vt:lpstr>Ion</vt:lpstr>
      <vt:lpstr>Andrew Jackson Debate</vt:lpstr>
      <vt:lpstr>War of 1812</vt:lpstr>
      <vt:lpstr>1824 Forms Democratic-Republican Party</vt:lpstr>
      <vt:lpstr>Election of 1828</vt:lpstr>
      <vt:lpstr>Jackson changes USA Federal Government</vt:lpstr>
      <vt:lpstr>Jackson and Banks</vt:lpstr>
      <vt:lpstr>Jackson changes USA Politics</vt:lpstr>
      <vt:lpstr>Jackson &amp; Native Americans Page 228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Andrew Jackson Debate</dc:title>
  <dc:creator>CIAMBARELLA Christopher</dc:creator>
  <cp:lastModifiedBy>CIAMBARELLA Christopher</cp:lastModifiedBy>
  <cp:revision>12</cp:revision>
  <dcterms:created xsi:type="dcterms:W3CDTF">2017-09-25T00:35:43Z</dcterms:created>
  <dcterms:modified xsi:type="dcterms:W3CDTF">2017-09-25T01:38:18Z</dcterms:modified>
</cp:coreProperties>
</file>