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erriweather" panose="020B0604020202020204" charset="0"/>
      <p:regular r:id="rId9"/>
      <p:bold r:id="rId10"/>
      <p:italic r:id="rId11"/>
      <p:boldItalic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c0281f0a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c0281f0a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c0281f0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c0281f0a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c0281f0a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c0281f0a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c0281f0a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c0281f0a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c0281f0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c0281f0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lovehistory.utah.gov/glossary.html#wickiu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fe_Among_the_Paiutes:_Their_Wrongs_and_Claim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en.wikipedia.org/wiki/Lovelock,_Nevad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Sarah Winnemucca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Olivia Liang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238588" y="15317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Background 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717425" y="60817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Northern Paiute author, activist and educator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borned in 1844 near Humboldt Lake, Nevada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influential Paiute family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○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led their community in pursuing friendly relations with the arriving groups of Anglo-American settlers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studied in a Catholic school in Santa Clara, California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escaped to San Francisco and Virginia city to escape the Paiute War between the Pyramid Lake Paiute and the settlers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made a living performing onstage as "A Paiute Royal Family"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○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band attacked by US cavalry in 1865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○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killed 29 Pautes, including Sarah's mother and several members of her extended family.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750" y="810450"/>
            <a:ext cx="2144775" cy="40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177450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Paiute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657650" y="30637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Lived in southern Utah and parts of California, Arizona, and Nevada for a thousand years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○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Lived in cone-shaped </a:t>
            </a:r>
            <a:r>
              <a:rPr lang="zh-TW">
                <a:uFill>
                  <a:noFill/>
                </a:uFill>
                <a:latin typeface="Cambria"/>
                <a:ea typeface="Cambria"/>
                <a:cs typeface="Cambria"/>
                <a:sym typeface="Cambria"/>
                <a:hlinkClick r:id="rId3"/>
              </a:rPr>
              <a:t>wickiups</a:t>
            </a:r>
            <a:r>
              <a:rPr lang="zh-TW">
                <a:latin typeface="Cambria"/>
                <a:ea typeface="Cambria"/>
                <a:cs typeface="Cambria"/>
                <a:sym typeface="Cambria"/>
              </a:rPr>
              <a:t> (especially in winter) or in the open air.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○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Traveled and lived in small family groups of 15-30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food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○"/>
            </a:pPr>
            <a:r>
              <a:rPr lang="zh-TW" sz="1300">
                <a:latin typeface="Cambria"/>
                <a:ea typeface="Cambria"/>
                <a:cs typeface="Cambria"/>
                <a:sym typeface="Cambria"/>
              </a:rPr>
              <a:t>used at least 96 species of plants.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○"/>
            </a:pPr>
            <a:r>
              <a:rPr lang="zh-TW" sz="1300">
                <a:latin typeface="Cambria"/>
                <a:ea typeface="Cambria"/>
                <a:cs typeface="Cambria"/>
                <a:sym typeface="Cambria"/>
              </a:rPr>
              <a:t>Used the pinyon pine nut important food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○"/>
            </a:pPr>
            <a:r>
              <a:rPr lang="zh-TW" sz="1300">
                <a:latin typeface="Cambria"/>
                <a:ea typeface="Cambria"/>
                <a:cs typeface="Cambria"/>
                <a:sym typeface="Cambria"/>
              </a:rPr>
              <a:t>Grew corn, squash, beans, sunflowers, wheat, melons.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○"/>
            </a:pPr>
            <a:r>
              <a:rPr lang="zh-TW" sz="1300">
                <a:latin typeface="Cambria"/>
                <a:ea typeface="Cambria"/>
                <a:cs typeface="Cambria"/>
                <a:sym typeface="Cambria"/>
              </a:rPr>
              <a:t>caught fish and small animals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Prayed to influence the spirits of nature and to show respect and gratitud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○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 called the most powerful spirit being “The One Who Made the Earth.”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Mormons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○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convert faith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○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hired them to farm, agricultural knowledge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○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diseases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■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take over land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zh-TW" sz="1150">
                <a:solidFill>
                  <a:srgbClr val="333333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To</a:t>
            </a:r>
            <a:r>
              <a:rPr lang="zh-TW">
                <a:latin typeface="Cambria"/>
                <a:ea typeface="Cambria"/>
                <a:cs typeface="Cambria"/>
                <a:sym typeface="Cambria"/>
              </a:rPr>
              <a:t>day the tribe owns 4,470 acres scattered throughout southwestern Utah.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63043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100"/>
              </a:spcBef>
              <a:spcAft>
                <a:spcPts val="1600"/>
              </a:spcAft>
              <a:buNone/>
            </a:pPr>
            <a:endParaRPr sz="1150">
              <a:solidFill>
                <a:srgbClr val="333333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925" y="735925"/>
            <a:ext cx="3140721" cy="40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Activism 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●"/>
            </a:pPr>
            <a:r>
              <a:rPr lang="zh-TW" sz="1600">
                <a:latin typeface="Cambria"/>
                <a:ea typeface="Cambria"/>
                <a:cs typeface="Cambria"/>
                <a:sym typeface="Cambria"/>
              </a:rPr>
              <a:t>avocate for rights of Native Americna 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ts val="1600"/>
              <a:buFont typeface="Arial"/>
              <a:buChar char="○"/>
            </a:pPr>
            <a:r>
              <a:rPr lang="zh-TW" sz="1600">
                <a:latin typeface="Cambria"/>
                <a:ea typeface="Cambria"/>
                <a:cs typeface="Cambria"/>
                <a:sym typeface="Cambria"/>
              </a:rPr>
              <a:t>traveling across the US to tell Anglo-Americans about the plight of her people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ts val="1600"/>
              <a:buFont typeface="Arial"/>
              <a:buChar char="○"/>
            </a:pPr>
            <a:r>
              <a:rPr lang="zh-TW" sz="1600">
                <a:latin typeface="Cambria"/>
                <a:ea typeface="Cambria"/>
                <a:cs typeface="Cambria"/>
                <a:sym typeface="Cambria"/>
              </a:rPr>
              <a:t>When the Paiute were interned in a concentration camp at Yakima, Washington after the Bannock War, she traveled to Washington, D.C. to lobby Congress and the executive branch for their release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ts val="1600"/>
              <a:buFont typeface="Arial"/>
              <a:buChar char="○"/>
            </a:pPr>
            <a:r>
              <a:rPr lang="zh-TW" sz="1600">
                <a:latin typeface="Cambria"/>
                <a:ea typeface="Cambria"/>
                <a:cs typeface="Cambria"/>
                <a:sym typeface="Cambria"/>
              </a:rPr>
              <a:t>She also served US forces as a messenger, interpreter, and guide, and as a teacher for imprisoned Native Americans.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00" y="1060325"/>
            <a:ext cx="3054575" cy="368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25" y="16497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Publication and Writing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pu</a:t>
            </a:r>
            <a:r>
              <a:rPr lang="zh-TW">
                <a:latin typeface="Cambria"/>
                <a:ea typeface="Cambria"/>
                <a:cs typeface="Cambria"/>
                <a:sym typeface="Cambria"/>
              </a:rPr>
              <a:t>blished</a:t>
            </a:r>
            <a:r>
              <a:rPr lang="zh-TW" i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zh-TW" i="1">
                <a:uFill>
                  <a:noFill/>
                </a:uFill>
                <a:latin typeface="Cambria"/>
                <a:ea typeface="Cambria"/>
                <a:cs typeface="Cambria"/>
                <a:sym typeface="Cambria"/>
                <a:hlinkClick r:id="rId3"/>
              </a:rPr>
              <a:t>Life Among the Paiutes: Their Wrongs and Claims</a:t>
            </a:r>
            <a:r>
              <a:rPr lang="zh-TW" i="1">
                <a:latin typeface="Cambria"/>
                <a:ea typeface="Cambria"/>
                <a:cs typeface="Cambria"/>
                <a:sym typeface="Cambria"/>
              </a:rPr>
              <a:t> (1883)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both a memoir and history of her people during their first 40 years of contact with European Americans.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first known autobiography written by a Native American woman."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Anthropologist Omer Stewart described it as "one of the first and one of the most enduring ethnohistorical books written by an American Indian,"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Following the publication of the book, Winnemucca toured the Eastern United States, giving lectures about her people in New England, Pennsylvania, and Washington, D.C.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She returned to the West, founding a private school for Native American children in </a:t>
            </a:r>
            <a:r>
              <a:rPr lang="zh-TW">
                <a:uFill>
                  <a:noFill/>
                </a:uFill>
                <a:latin typeface="Cambria"/>
                <a:ea typeface="Cambria"/>
                <a:cs typeface="Cambria"/>
                <a:sym typeface="Cambria"/>
                <a:hlinkClick r:id="rId4"/>
              </a:rPr>
              <a:t>Lovelock, Nevada</a:t>
            </a:r>
            <a:r>
              <a:rPr lang="zh-TW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22" y="1186297"/>
            <a:ext cx="2568800" cy="367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03650" y="27447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 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aseline="30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Font typeface="Cambria"/>
              <a:buChar char="●"/>
            </a:pPr>
            <a:r>
              <a:rPr lang="zh-TW">
                <a:latin typeface="Cambria"/>
                <a:ea typeface="Cambria"/>
                <a:cs typeface="Cambria"/>
                <a:sym typeface="Cambria"/>
              </a:rPr>
              <a:t>controversial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○"/>
            </a:pPr>
            <a:r>
              <a:rPr lang="zh-TW" sz="1300">
                <a:latin typeface="Cambria"/>
                <a:ea typeface="Cambria"/>
                <a:cs typeface="Cambria"/>
                <a:sym typeface="Cambria"/>
              </a:rPr>
              <a:t>from biographer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ambria"/>
              <a:buChar char="■"/>
            </a:pPr>
            <a:r>
              <a:rPr lang="zh-TW" sz="1300">
                <a:latin typeface="Cambria"/>
                <a:ea typeface="Cambria"/>
                <a:cs typeface="Cambria"/>
                <a:sym typeface="Cambria"/>
              </a:rPr>
              <a:t>positive: activism and social work to better the conditions of her people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■"/>
            </a:pPr>
            <a:r>
              <a:rPr lang="zh-TW" sz="1300">
                <a:latin typeface="Cambria"/>
                <a:ea typeface="Cambria"/>
                <a:cs typeface="Cambria"/>
                <a:sym typeface="Cambria"/>
              </a:rPr>
              <a:t>criticisms: her tendency to exaggerate her social status among the Paiute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○"/>
            </a:pPr>
            <a:r>
              <a:rPr lang="zh-TW" sz="1300">
                <a:latin typeface="Cambria"/>
                <a:ea typeface="Cambria"/>
                <a:cs typeface="Cambria"/>
                <a:sym typeface="Cambria"/>
              </a:rPr>
              <a:t>from Paiute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■"/>
            </a:pPr>
            <a:r>
              <a:rPr lang="zh-TW" sz="1300">
                <a:latin typeface="Cambria"/>
                <a:ea typeface="Cambria"/>
                <a:cs typeface="Cambria"/>
                <a:sym typeface="Cambria"/>
              </a:rPr>
              <a:t>positive:  her social work and activism for indigenous rights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mbria"/>
              <a:buChar char="■"/>
            </a:pPr>
            <a:r>
              <a:rPr lang="zh-TW" sz="1300">
                <a:latin typeface="Cambria"/>
                <a:ea typeface="Cambria"/>
                <a:cs typeface="Cambria"/>
                <a:sym typeface="Cambria"/>
              </a:rPr>
              <a:t>critisims: her advocacy for assimilation of Natives to Anglo-American culture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375" y="824025"/>
            <a:ext cx="2787000" cy="40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2323</Words>
  <Application>Microsoft Office PowerPoint</Application>
  <PresentationFormat>On-screen Show (16:9)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Merriweather</vt:lpstr>
      <vt:lpstr>Cambria</vt:lpstr>
      <vt:lpstr>Roboto</vt:lpstr>
      <vt:lpstr>Paradigm</vt:lpstr>
      <vt:lpstr>Sarah Winnemucca</vt:lpstr>
      <vt:lpstr>Background </vt:lpstr>
      <vt:lpstr>Paiute</vt:lpstr>
      <vt:lpstr>Activism </vt:lpstr>
      <vt:lpstr>Publication and Writing 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Sarah Winnemucca</dc:title>
  <dc:creator>CIAMBARELLA Christopher</dc:creator>
  <cp:lastModifiedBy>CIAMBARELLA Christopher</cp:lastModifiedBy>
  <cp:revision>1</cp:revision>
  <dcterms:modified xsi:type="dcterms:W3CDTF">2018-11-27T03:34:09Z</dcterms:modified>
</cp:coreProperties>
</file>